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69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888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617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573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153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236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977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066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6425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5855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156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6FE7E-6337-47BD-9436-B38F10CC83A1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E435E-D715-420F-951E-3633F88D48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331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72" y="397165"/>
            <a:ext cx="8432800" cy="155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572654" y="2893797"/>
            <a:ext cx="82850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Artículo 84 fracción XLV </a:t>
            </a:r>
            <a:r>
              <a:rPr lang="es-ES" sz="2800" b="1" u="sng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</a:t>
            </a:r>
            <a:endParaRPr lang="es-MX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MX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/>
              <a:t>El H. Congreso del Estado de San Luis Potosí no genera programas, con </a:t>
            </a:r>
            <a:r>
              <a:rPr lang="es-ES" dirty="0" smtClean="0"/>
              <a:t>fundamento en el Titulo Tercero, Capitulo I, Articulo 12 de </a:t>
            </a:r>
            <a:r>
              <a:rPr lang="es-ES" dirty="0"/>
              <a:t>la Ley Orgánica del Poder Legislativo del Estado de San Luis Potosí, y el Art. 57 de la Constitución Política del Estado de San Luis Potosí, por tal motivo no hay información que reportar en este mes.</a:t>
            </a:r>
            <a:endParaRPr lang="es-MX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767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5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L´INM</dc:creator>
  <cp:lastModifiedBy>L´INM</cp:lastModifiedBy>
  <cp:revision>9</cp:revision>
  <dcterms:created xsi:type="dcterms:W3CDTF">2024-09-30T18:09:04Z</dcterms:created>
  <dcterms:modified xsi:type="dcterms:W3CDTF">2024-09-30T19:46:24Z</dcterms:modified>
</cp:coreProperties>
</file>